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8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0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9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3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7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50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7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5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EF4B1-20B9-6343-AF2C-79D45860B51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5B18E-E571-DC47-A952-941AFA900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D39B-0712-914E-B28F-5AA8012FF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Ligand Docking with Autodock4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57F22-0B33-BE44-8971-7F76DA36A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2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Autodock’s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empirical free energy force field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72B3B4-3D42-5C43-9091-CBB0E76D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1"/>
          <a:stretch/>
        </p:blipFill>
        <p:spPr>
          <a:xfrm>
            <a:off x="0" y="1164349"/>
            <a:ext cx="9144000" cy="45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1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Autodock’s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empirical free energy force field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72B3B4-3D42-5C43-9091-CBB0E76D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1"/>
          <a:stretch/>
        </p:blipFill>
        <p:spPr>
          <a:xfrm>
            <a:off x="0" y="1164349"/>
            <a:ext cx="9144000" cy="45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7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Energy Grids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6FDD41-3F2F-5F4F-8B6C-63892DE2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" y="622611"/>
            <a:ext cx="8597348" cy="57536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83DF27-2C1E-5441-9B78-F07FEB11DA3E}"/>
              </a:ext>
            </a:extLst>
          </p:cNvPr>
          <p:cNvSpPr/>
          <p:nvPr/>
        </p:nvSpPr>
        <p:spPr>
          <a:xfrm>
            <a:off x="5138530" y="1093304"/>
            <a:ext cx="2961861" cy="795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8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Setting up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AutoGrid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E4391FEF-EDCC-F74F-BA3C-D35FDB818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29"/>
            <a:ext cx="9144000" cy="54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Setting up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AutoGrid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Box</a:t>
            </a: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E4391FEF-EDCC-F74F-BA3C-D35FDB818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29"/>
            <a:ext cx="9144000" cy="54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8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Two main types of searches in docking</a:t>
            </a:r>
          </a:p>
        </p:txBody>
      </p:sp>
      <p:pic>
        <p:nvPicPr>
          <p:cNvPr id="3" name="Picture 2" descr="A picture containing table, fruit, food&#10;&#10;Description automatically generated">
            <a:extLst>
              <a:ext uri="{FF2B5EF4-FFF2-40B4-BE49-F238E27FC236}">
                <a16:creationId xmlns:a16="http://schemas.microsoft.com/office/drawing/2014/main" id="{1EC64C04-CE64-684A-8540-E26DDE8B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838"/>
            <a:ext cx="9144000" cy="55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Stochastic Search Methods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1443DE-C524-F14E-946C-4D45EAAC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388"/>
            <a:ext cx="9144000" cy="49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18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Genetic Algorithms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0FA7F3-B3EE-924D-8365-6973691F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96" y="771466"/>
            <a:ext cx="9144000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Genetic Algorithms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5B80FA0-F2CC-0D45-A8D7-ED03B5DC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396"/>
            <a:ext cx="9144000" cy="546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02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Important Genetic Algorithm search parameters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953B56-8A5E-2444-807A-2CA8A677C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83"/>
          <a:stretch/>
        </p:blipFill>
        <p:spPr>
          <a:xfrm>
            <a:off x="2047461" y="708686"/>
            <a:ext cx="5049078" cy="54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Docking?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C71C7-E101-3347-BDB8-7EA9F2B93A5F}"/>
              </a:ext>
            </a:extLst>
          </p:cNvPr>
          <p:cNvSpPr txBox="1"/>
          <p:nvPr/>
        </p:nvSpPr>
        <p:spPr>
          <a:xfrm>
            <a:off x="427382" y="5443131"/>
            <a:ext cx="8557591" cy="114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the 3D structure of a two molecules trying to compute the energy of interaction. </a:t>
            </a:r>
            <a:endParaRPr lang="en-US" dirty="0"/>
          </a:p>
        </p:txBody>
      </p:sp>
      <p:pic>
        <p:nvPicPr>
          <p:cNvPr id="3" name="Picture 2" descr="A picture containing table, small, fruit, colorful&#10;&#10;Description automatically generated">
            <a:extLst>
              <a:ext uri="{FF2B5EF4-FFF2-40B4-BE49-F238E27FC236}">
                <a16:creationId xmlns:a16="http://schemas.microsoft.com/office/drawing/2014/main" id="{25436B3E-052E-AC40-8F97-598CC28F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96" y="699251"/>
            <a:ext cx="9144000" cy="47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2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Things to do to setup an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AutoDock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4 run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E879B36-5FB4-F743-8839-71718F1F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130"/>
            <a:ext cx="9144000" cy="57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02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Preparing ligands and receptors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5702F5-B614-544C-917B-7A8CAD38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94" y="860498"/>
            <a:ext cx="6859420" cy="55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00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Partial charges are required for both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ligand and receptor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7BE29A-EECD-5146-9E3F-09999610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4" y="1147306"/>
            <a:ext cx="7189856" cy="520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8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Defining the dock location and degrees of freedom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FED9F65-4857-834A-9042-8B3C63C0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768"/>
            <a:ext cx="9144000" cy="56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Components of docking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2CFC24-0612-EE4E-AD16-F55DC2FA4DA0}"/>
              </a:ext>
            </a:extLst>
          </p:cNvPr>
          <p:cNvSpPr/>
          <p:nvPr/>
        </p:nvSpPr>
        <p:spPr>
          <a:xfrm>
            <a:off x="566530" y="1182231"/>
            <a:ext cx="80109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Score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Predicting the energy of a particular protein conformation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Often a trade-off between speed and accuracy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Search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Finding the optimal conformation of the protein and ligand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Evaluating the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can we learn from the output and how can this inform drug design</a:t>
            </a:r>
          </a:p>
        </p:txBody>
      </p:sp>
    </p:spTree>
    <p:extLst>
      <p:ext uri="{BB962C8B-B14F-4D97-AF65-F5344CB8AC3E}">
        <p14:creationId xmlns:p14="http://schemas.microsoft.com/office/powerpoint/2010/main" val="221127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Components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Autodocks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scoring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635B3-8023-BC4E-9900-5B9897BF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4" y="540302"/>
            <a:ext cx="739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Dispersion/Repulsion</a:t>
            </a:r>
          </a:p>
        </p:txBody>
      </p:sp>
      <p:pic>
        <p:nvPicPr>
          <p:cNvPr id="4" name="Picture 3" descr="A picture containing indoor, small, counter, holding&#10;&#10;Description automatically generated">
            <a:extLst>
              <a:ext uri="{FF2B5EF4-FFF2-40B4-BE49-F238E27FC236}">
                <a16:creationId xmlns:a16="http://schemas.microsoft.com/office/drawing/2014/main" id="{02E160B3-327F-4A4E-9B77-E2E10BA5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85" y="867085"/>
            <a:ext cx="8318631" cy="52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45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Electrostatic and hydrogen bonds</a:t>
            </a:r>
          </a:p>
        </p:txBody>
      </p:sp>
      <p:pic>
        <p:nvPicPr>
          <p:cNvPr id="3" name="Picture 2" descr="A picture containing indoor, small, photo, holding&#10;&#10;Description automatically generated">
            <a:extLst>
              <a:ext uri="{FF2B5EF4-FFF2-40B4-BE49-F238E27FC236}">
                <a16:creationId xmlns:a16="http://schemas.microsoft.com/office/drawing/2014/main" id="{16CF7993-5AE3-734B-B9B3-5E23F4D1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9" y="756851"/>
            <a:ext cx="8665324" cy="53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5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Electrostatic and hydrogen bonds</a:t>
            </a: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AAAA01B9-B4FC-A248-AD7C-3D7985B0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29" y="580288"/>
            <a:ext cx="7446979" cy="62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871FF-5D8F-484E-86C0-AC41B5266C6F}"/>
              </a:ext>
            </a:extLst>
          </p:cNvPr>
          <p:cNvSpPr txBox="1"/>
          <p:nvPr/>
        </p:nvSpPr>
        <p:spPr>
          <a:xfrm>
            <a:off x="168965" y="99391"/>
            <a:ext cx="870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Torsional Entropy</a:t>
            </a:r>
          </a:p>
        </p:txBody>
      </p:sp>
      <p:pic>
        <p:nvPicPr>
          <p:cNvPr id="4" name="Picture 3" descr="A picture containing fruit&#10;&#10;Description automatically generated">
            <a:extLst>
              <a:ext uri="{FF2B5EF4-FFF2-40B4-BE49-F238E27FC236}">
                <a16:creationId xmlns:a16="http://schemas.microsoft.com/office/drawing/2014/main" id="{E41645D7-71A2-ED42-9A96-F6D6B74D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4" y="662502"/>
            <a:ext cx="8113722" cy="55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66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164</Words>
  <Application>Microsoft Macintosh PowerPoint</Application>
  <PresentationFormat>On-screen Show (4:3)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Ligand Docking with Autodock4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David Yesselman</dc:creator>
  <cp:lastModifiedBy>Joseph David Yesselman</cp:lastModifiedBy>
  <cp:revision>44</cp:revision>
  <dcterms:created xsi:type="dcterms:W3CDTF">2019-11-19T00:27:34Z</dcterms:created>
  <dcterms:modified xsi:type="dcterms:W3CDTF">2019-11-26T07:57:20Z</dcterms:modified>
</cp:coreProperties>
</file>